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67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04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939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3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4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60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16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1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5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905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47D0-DC7A-4FB3-8D57-B43B9D7B4FCC}" type="datetimeFigureOut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42A9-41D8-4CA7-B6B8-257D571A26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841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nelogia.com/archivos/225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s-CO" dirty="0" smtClean="0"/>
              <a:t>EL JAMÓN DE MANÍ</a:t>
            </a:r>
            <a:endParaRPr lang="es-CO" dirty="0"/>
          </a:p>
        </p:txBody>
      </p:sp>
      <p:pic>
        <p:nvPicPr>
          <p:cNvPr id="1026" name="Picture 2" descr="http://1.bp.blogspot.com/-T243tTv7taM/TzGZllrPTRI/AAAAAAAAAww/LVHUlSRv9qo/s550/utilisima-recetas-carneconm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2825497" cy="222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_ehr-HSzMx5M/TREEzkWsP7I/AAAAAAAAA3w/mLgxYJsillE/s1600/mantequilla+de+mani-rec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2420888"/>
            <a:ext cx="4738573" cy="355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MANÍ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se puede consumir crudo, asado al horno o frito y es uno de los ingredientes más usados en muchas recetas dulces. Cómo lo prefieras, siempre tiene un gran valor nutritivo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Contiene </a:t>
            </a:r>
            <a:r>
              <a:rPr lang="es-ES" dirty="0"/>
              <a:t>altos valores de grasas "buenas" y antioxidantes ya que posee </a:t>
            </a:r>
            <a:r>
              <a:rPr lang="es-ES" u="sng" dirty="0">
                <a:hlinkClick r:id="rId2"/>
              </a:rPr>
              <a:t>vitamina E</a:t>
            </a:r>
            <a:r>
              <a:rPr lang="es-ES" dirty="0"/>
              <a:t>, en muchos casos supera a las frutas en sus beneficios para la salud: tiene tantos antioxidantes como las fresas o moras y aún más que las manzanas y las zanahorias.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58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MANÍ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El consumo regular de maní ayuda a prevenir enfermedades cardíacas, reduce el colesterol y hasta contribuye a bajar de peso, ya que proporcionan sensación de saciedad y altas dosis de energía, haciendo que la persona coma menos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Aunque el maní provee grasa de buena calidad y además su sabor puede agradar a muchas personas, cada gramo provee 9 calorías. Así que hay que tener cuidado con las porciones.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99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MANI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>
            <a:noAutofit/>
          </a:bodyPr>
          <a:lstStyle/>
          <a:p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• Proteína del </a:t>
            </a:r>
            <a:r>
              <a:rPr lang="es-ES" sz="2800" dirty="0" err="1"/>
              <a:t>mani</a:t>
            </a:r>
            <a:r>
              <a:rPr lang="es-ES" sz="2800" dirty="0"/>
              <a:t>. Es fuente de proteína de origen vegetal y estas nos ayudan en el desarrollo y crecimiento.</a:t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• Por su fibra y sus proteínas, brinda una saciedad prolongada por la combinación de ambos nutrientes, lo cual ayuda en regímenes de reducción de peso y en todo tipo de alimentación.</a:t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• El 80% de las grasas del </a:t>
            </a:r>
            <a:r>
              <a:rPr lang="es-ES" sz="2800" dirty="0" err="1"/>
              <a:t>mani</a:t>
            </a:r>
            <a:r>
              <a:rPr lang="es-ES" sz="2800" dirty="0"/>
              <a:t> es grasa insaturada, que reduce el nivel de colesterol malo y el de los triglicéridos en sangre.</a:t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0209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MANI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• El </a:t>
            </a:r>
            <a:r>
              <a:rPr lang="es-ES" dirty="0" err="1"/>
              <a:t>mani</a:t>
            </a:r>
            <a:r>
              <a:rPr lang="es-ES" dirty="0"/>
              <a:t> al proveernos de vitaminas y minerales ayuda al organismo en muchos procesos internos.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• Contiene B-</a:t>
            </a:r>
            <a:r>
              <a:rPr lang="es-ES" dirty="0" err="1"/>
              <a:t>sitoesterol</a:t>
            </a:r>
            <a:r>
              <a:rPr lang="es-ES" dirty="0"/>
              <a:t> y </a:t>
            </a:r>
            <a:r>
              <a:rPr lang="es-ES" dirty="0" err="1"/>
              <a:t>resveratrol</a:t>
            </a:r>
            <a:r>
              <a:rPr lang="es-ES" dirty="0"/>
              <a:t>, que cuidan su corazón, y </a:t>
            </a:r>
            <a:r>
              <a:rPr lang="es-ES" dirty="0" err="1"/>
              <a:t>arguinina</a:t>
            </a:r>
            <a:r>
              <a:rPr lang="es-ES" dirty="0"/>
              <a:t>, un aminoácido que relaja las paredes de las arterias, lo que limita la acumulación de plaquetas obstructivas. Esto puede ayudar a evitar algunas complicaciones en el corazón y las arterias (trombosis, ataque cardiaco).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• Los granos de </a:t>
            </a:r>
            <a:r>
              <a:rPr lang="es-ES" dirty="0" err="1"/>
              <a:t>mani</a:t>
            </a:r>
            <a:r>
              <a:rPr lang="es-ES" dirty="0"/>
              <a:t> no contienen colesterol.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40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821953"/>
          </a:xfrm>
        </p:spPr>
        <p:txBody>
          <a:bodyPr>
            <a:normAutofit/>
          </a:bodyPr>
          <a:lstStyle/>
          <a:p>
            <a:r>
              <a:rPr lang="es-CO" sz="3600" dirty="0" smtClean="0"/>
              <a:t>PREPARACION JAMON DE MANI</a:t>
            </a:r>
            <a:endParaRPr lang="es-CO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4896544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INGREDIENTES</a:t>
            </a:r>
          </a:p>
          <a:p>
            <a:pPr algn="l"/>
            <a:r>
              <a:rPr lang="es-CO" dirty="0" smtClean="0"/>
              <a:t>1 Libra de maní</a:t>
            </a:r>
          </a:p>
          <a:p>
            <a:pPr algn="l"/>
            <a:r>
              <a:rPr lang="es-CO" dirty="0" smtClean="0"/>
              <a:t>1 Libra de arroz</a:t>
            </a:r>
          </a:p>
          <a:p>
            <a:pPr algn="l"/>
            <a:r>
              <a:rPr lang="es-CO" dirty="0" smtClean="0"/>
              <a:t>Media libra de habichuela</a:t>
            </a:r>
          </a:p>
          <a:p>
            <a:pPr algn="l"/>
            <a:r>
              <a:rPr lang="es-CO" dirty="0" smtClean="0"/>
              <a:t>Media libra de arveja</a:t>
            </a:r>
          </a:p>
          <a:p>
            <a:pPr algn="l"/>
            <a:r>
              <a:rPr lang="es-CO" dirty="0" smtClean="0"/>
              <a:t>Media libra de zanahoria</a:t>
            </a:r>
          </a:p>
          <a:p>
            <a:pPr algn="l"/>
            <a:r>
              <a:rPr lang="es-CO" dirty="0" smtClean="0"/>
              <a:t>2 mazorcas (opcional)</a:t>
            </a:r>
          </a:p>
          <a:p>
            <a:pPr algn="l"/>
            <a:r>
              <a:rPr lang="es-CO" dirty="0" smtClean="0"/>
              <a:t>1 gajo de cebolla larga</a:t>
            </a:r>
          </a:p>
          <a:p>
            <a:pPr algn="l"/>
            <a:r>
              <a:rPr lang="es-CO" dirty="0" smtClean="0"/>
              <a:t>1 cebolla cabezona pequeña</a:t>
            </a:r>
          </a:p>
          <a:p>
            <a:pPr algn="l"/>
            <a:r>
              <a:rPr lang="es-CO" dirty="0" smtClean="0"/>
              <a:t>2 dientes de ajo</a:t>
            </a:r>
          </a:p>
          <a:p>
            <a:pPr algn="l"/>
            <a:r>
              <a:rPr lang="es-CO" dirty="0" smtClean="0"/>
              <a:t>1 libra de tomate</a:t>
            </a:r>
          </a:p>
          <a:p>
            <a:pPr algn="l"/>
            <a:r>
              <a:rPr lang="es-CO" dirty="0" smtClean="0"/>
              <a:t>1 paquete de tostadas integrales</a:t>
            </a:r>
          </a:p>
          <a:p>
            <a:pPr algn="l"/>
            <a:r>
              <a:rPr lang="es-CO" dirty="0" smtClean="0"/>
              <a:t>Papel aluminio</a:t>
            </a:r>
          </a:p>
          <a:p>
            <a:pPr algn="l"/>
            <a:endParaRPr lang="es-CO" dirty="0" smtClean="0"/>
          </a:p>
          <a:p>
            <a:pPr algn="l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96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PREPARACION DEL JAMON DE MANI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1.Tostar el </a:t>
            </a:r>
            <a:r>
              <a:rPr lang="es-ES" dirty="0" err="1"/>
              <a:t>mani</a:t>
            </a:r>
            <a:r>
              <a:rPr lang="es-ES" dirty="0"/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2. Preparar el arroz 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3. Preparar al vapor la verduras (zanahoria, mazorca, habichuela, arveja)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4.Moler el </a:t>
            </a:r>
            <a:r>
              <a:rPr lang="es-ES" dirty="0" err="1"/>
              <a:t>mani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5. Moler o triturar la tostada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6.Licuar el tomate, un gajo de cebolla larga, la cebolla cabezona y el ajo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7. Mezclar en un recipiente todos los ingredientes anteriormente mencionados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8. Hacer los rollitos y envolverlos en papel </a:t>
            </a:r>
            <a:r>
              <a:rPr lang="es-ES" dirty="0" smtClean="0"/>
              <a:t>aluminio</a:t>
            </a:r>
            <a:r>
              <a:rPr lang="es-ES" dirty="0"/>
              <a:t>, cuidando de cerrarlo bien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9. En una olla a presión con poca agua, colocar los rollitos a  fuego medio por 20 minutos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10. Dejar enfriar antes de tajar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11. listo para tajar y </a:t>
            </a:r>
            <a:r>
              <a:rPr lang="es-ES" dirty="0" err="1"/>
              <a:t>servi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34567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210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EL JAMÓN DE MANÍ</vt:lpstr>
      <vt:lpstr>EL MANÍ</vt:lpstr>
      <vt:lpstr>EL MANÍ</vt:lpstr>
      <vt:lpstr>EL MANI</vt:lpstr>
      <vt:lpstr>EL MANI</vt:lpstr>
      <vt:lpstr>PREPARACION JAMON DE MANI</vt:lpstr>
      <vt:lpstr>PREPARACION DEL JAMON DE MANI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JAMÓN DE MANÍ</dc:title>
  <dc:creator>hp</dc:creator>
  <cp:lastModifiedBy>hp</cp:lastModifiedBy>
  <cp:revision>7</cp:revision>
  <dcterms:created xsi:type="dcterms:W3CDTF">2012-07-26T19:24:50Z</dcterms:created>
  <dcterms:modified xsi:type="dcterms:W3CDTF">2012-07-29T16:39:12Z</dcterms:modified>
</cp:coreProperties>
</file>