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B9A379-3051-4B43-B9DD-D1737369AC01}" type="datetimeFigureOut">
              <a:rPr lang="es-CO" smtClean="0"/>
              <a:t>20/08/2012</a:t>
            </a:fld>
            <a:endParaRPr lang="es-CO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8E356F-A475-447A-AF32-F7E3B772492E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B9A379-3051-4B43-B9DD-D1737369AC01}" type="datetimeFigureOut">
              <a:rPr lang="es-CO" smtClean="0"/>
              <a:t>20/08/2012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8E356F-A475-447A-AF32-F7E3B772492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B9A379-3051-4B43-B9DD-D1737369AC01}" type="datetimeFigureOut">
              <a:rPr lang="es-CO" smtClean="0"/>
              <a:t>20/08/2012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8E356F-A475-447A-AF32-F7E3B772492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B9A379-3051-4B43-B9DD-D1737369AC01}" type="datetimeFigureOut">
              <a:rPr lang="es-CO" smtClean="0"/>
              <a:t>20/08/2012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8E356F-A475-447A-AF32-F7E3B772492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B9A379-3051-4B43-B9DD-D1737369AC01}" type="datetimeFigureOut">
              <a:rPr lang="es-CO" smtClean="0"/>
              <a:t>20/08/2012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8E356F-A475-447A-AF32-F7E3B772492E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B9A379-3051-4B43-B9DD-D1737369AC01}" type="datetimeFigureOut">
              <a:rPr lang="es-CO" smtClean="0"/>
              <a:t>20/08/2012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8E356F-A475-447A-AF32-F7E3B772492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B9A379-3051-4B43-B9DD-D1737369AC01}" type="datetimeFigureOut">
              <a:rPr lang="es-CO" smtClean="0"/>
              <a:t>20/08/2012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8E356F-A475-447A-AF32-F7E3B772492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B9A379-3051-4B43-B9DD-D1737369AC01}" type="datetimeFigureOut">
              <a:rPr lang="es-CO" smtClean="0"/>
              <a:t>20/08/2012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8E356F-A475-447A-AF32-F7E3B772492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B9A379-3051-4B43-B9DD-D1737369AC01}" type="datetimeFigureOut">
              <a:rPr lang="es-CO" smtClean="0"/>
              <a:t>20/08/2012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8E356F-A475-447A-AF32-F7E3B772492E}" type="slidenum">
              <a:rPr lang="es-CO" smtClean="0"/>
              <a:t>‹Nº›</a:t>
            </a:fld>
            <a:endParaRPr lang="es-CO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B9A379-3051-4B43-B9DD-D1737369AC01}" type="datetimeFigureOut">
              <a:rPr lang="es-CO" smtClean="0"/>
              <a:t>20/08/2012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8E356F-A475-447A-AF32-F7E3B772492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B9A379-3051-4B43-B9DD-D1737369AC01}" type="datetimeFigureOut">
              <a:rPr lang="es-CO" smtClean="0"/>
              <a:t>20/08/2012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8E356F-A475-447A-AF32-F7E3B772492E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EB9A379-3051-4B43-B9DD-D1737369AC01}" type="datetimeFigureOut">
              <a:rPr lang="es-CO" smtClean="0"/>
              <a:t>20/08/2012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CO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A8E356F-A475-447A-AF32-F7E3B772492E}" type="slidenum">
              <a:rPr lang="es-CO" smtClean="0"/>
              <a:t>‹Nº›</a:t>
            </a:fld>
            <a:endParaRPr lang="es-CO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188640"/>
            <a:ext cx="7772400" cy="893961"/>
          </a:xfrm>
        </p:spPr>
        <p:txBody>
          <a:bodyPr/>
          <a:lstStyle/>
          <a:p>
            <a:pPr algn="ctr"/>
            <a:r>
              <a:rPr lang="es-CO" dirty="0" smtClean="0"/>
              <a:t>CARNE DE LENTEJA</a:t>
            </a:r>
            <a:endParaRPr lang="es-CO" dirty="0"/>
          </a:p>
        </p:txBody>
      </p:sp>
      <p:pic>
        <p:nvPicPr>
          <p:cNvPr id="1026" name="Picture 2" descr="http://www.aldia.cr/ad_ee/2009/abril/30/_Img/2396154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945" y="1322387"/>
            <a:ext cx="3810000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farm8.staticflickr.com/7005/6781112603_1cc285eb9e_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632" y="4049006"/>
            <a:ext cx="3844926" cy="2541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904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V</a:t>
            </a:r>
            <a:r>
              <a:rPr lang="es-CO" dirty="0" smtClean="0"/>
              <a:t>ENTAJAS</a:t>
            </a:r>
            <a:endParaRPr lang="es-CO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357464"/>
          </a:xfrm>
        </p:spPr>
        <p:txBody>
          <a:bodyPr>
            <a:normAutofit/>
          </a:bodyPr>
          <a:lstStyle/>
          <a:p>
            <a:pPr algn="just"/>
            <a:r>
              <a:rPr lang="es-CO" sz="2400" dirty="0"/>
              <a:t>Las lentejas contienen una gran cantidad de proteínas, contienen aproximadamente entre un 25% y un 30% de proteína. </a:t>
            </a:r>
            <a:endParaRPr lang="es-CO" sz="2400" dirty="0" smtClean="0"/>
          </a:p>
          <a:p>
            <a:pPr algn="just"/>
            <a:r>
              <a:rPr lang="es-CO" sz="2400" dirty="0" smtClean="0"/>
              <a:t>La </a:t>
            </a:r>
            <a:r>
              <a:rPr lang="es-CO" sz="2400" dirty="0"/>
              <a:t>riqueza de proteínas y ácidos nucleicos esta considera como un antídoto natural contra el </a:t>
            </a:r>
            <a:r>
              <a:rPr lang="es-CO" sz="2400" dirty="0">
                <a:solidFill>
                  <a:srgbClr val="FF0000"/>
                </a:solidFill>
              </a:rPr>
              <a:t>envejecimiento</a:t>
            </a:r>
            <a:r>
              <a:rPr lang="es-CO" sz="2400" dirty="0"/>
              <a:t> al ser capaz de renovar las células de nuestro cuerpo. </a:t>
            </a:r>
            <a:endParaRPr lang="es-CO" sz="2400" dirty="0" smtClean="0"/>
          </a:p>
          <a:p>
            <a:pPr algn="just"/>
            <a:r>
              <a:rPr lang="es-CO" sz="2400" dirty="0" smtClean="0"/>
              <a:t>Se </a:t>
            </a:r>
            <a:r>
              <a:rPr lang="es-CO" sz="2400" dirty="0"/>
              <a:t>considera que la salud del cabello, la piel, las uñas, la fuerza muscular, o la vitalidad en general, tanto física como mental, se debe al consumo como en este caso a las lentejas.</a:t>
            </a:r>
          </a:p>
        </p:txBody>
      </p:sp>
    </p:spTree>
    <p:extLst>
      <p:ext uri="{BB962C8B-B14F-4D97-AF65-F5344CB8AC3E}">
        <p14:creationId xmlns:p14="http://schemas.microsoft.com/office/powerpoint/2010/main" val="286084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V</a:t>
            </a:r>
            <a:r>
              <a:rPr lang="es-CO" dirty="0" smtClean="0"/>
              <a:t>ENTAJAS</a:t>
            </a:r>
            <a:endParaRPr lang="es-CO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187624" y="1412776"/>
            <a:ext cx="7498080" cy="4357464"/>
          </a:xfrm>
        </p:spPr>
        <p:txBody>
          <a:bodyPr>
            <a:normAutofit/>
          </a:bodyPr>
          <a:lstStyle/>
          <a:p>
            <a:pPr algn="just"/>
            <a:r>
              <a:rPr lang="es-CO" sz="2400" dirty="0"/>
              <a:t>Además al ser también las lentejas fuente de potasio, ayudan a eliminar agua del organismo, neutralizando la retención de líquidos que podrían proporcionar otros alimentos más ricos en sodio.</a:t>
            </a:r>
          </a:p>
          <a:p>
            <a:pPr algn="just"/>
            <a:r>
              <a:rPr lang="es-CO" sz="2400" dirty="0"/>
              <a:t>Son ricas en vitaminas del grupo B (niacina o vitamina B3, tiamina, piridoxina y la tiboflavina), las más adecuadas para el buen funcionamiento del sistema nervioso. Al ser buena fuente de </a:t>
            </a:r>
            <a:r>
              <a:rPr lang="es-CO" sz="2400" dirty="0" smtClean="0"/>
              <a:t>fosfato</a:t>
            </a:r>
            <a:r>
              <a:rPr lang="es-CO" sz="2400" dirty="0"/>
              <a:t> (el organismo lo transforma en ácido fólico) ayudan a evitar la aparición de síntomas de depresión y mal humor.</a:t>
            </a:r>
          </a:p>
        </p:txBody>
      </p:sp>
    </p:spTree>
    <p:extLst>
      <p:ext uri="{BB962C8B-B14F-4D97-AF65-F5344CB8AC3E}">
        <p14:creationId xmlns:p14="http://schemas.microsoft.com/office/powerpoint/2010/main" val="8908624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V</a:t>
            </a:r>
            <a:r>
              <a:rPr lang="es-CO" dirty="0" smtClean="0"/>
              <a:t>ENTAJAS</a:t>
            </a:r>
            <a:endParaRPr lang="es-CO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187624" y="1412776"/>
            <a:ext cx="7498080" cy="4357464"/>
          </a:xfrm>
        </p:spPr>
        <p:txBody>
          <a:bodyPr>
            <a:normAutofit/>
          </a:bodyPr>
          <a:lstStyle/>
          <a:p>
            <a:pPr algn="just"/>
            <a:r>
              <a:rPr lang="es-CO" sz="2400" dirty="0"/>
              <a:t>Es buena fuente de hierro por ello es bueno para prevenir la aparición de anemia, para las mujeres con tendencia a sufrir reglas muy abundantes y personas que padecen habitualmente hemorragias nasales. Incluso ayudaría a prevenir las infecciones vaginales, ya que se ha comprobado que las mujeres con bajos niveles de hierro son más propensas a sufrirlas.</a:t>
            </a:r>
          </a:p>
          <a:p>
            <a:pPr algn="just"/>
            <a:r>
              <a:rPr lang="es-CO" sz="2400" dirty="0"/>
              <a:t>Las lentejas ayudan ante las enfermedades cardiacas ya que disminuyen los niveles de colesterol y grasas debido a su contenido en fibra, fitatos y al ser muy pobres en lípidos o grasa.</a:t>
            </a:r>
          </a:p>
        </p:txBody>
      </p:sp>
    </p:spTree>
    <p:extLst>
      <p:ext uri="{BB962C8B-B14F-4D97-AF65-F5344CB8AC3E}">
        <p14:creationId xmlns:p14="http://schemas.microsoft.com/office/powerpoint/2010/main" val="17157609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Peligro por Consumo de Carne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es-CO" sz="2400" dirty="0"/>
              <a:t>La carne no fue nunca el mejor alimento; pero su uso es hoy día doblemente inconveniente, ya que el número de los casos de enfermedad aumenta cada vez más entre los animales. </a:t>
            </a:r>
          </a:p>
          <a:p>
            <a:pPr algn="just"/>
            <a:r>
              <a:rPr lang="es-CO" sz="2400" dirty="0"/>
              <a:t>Los animales están enfermando cada vez más, y no transcurrirá mucho tiempo antes de que los alimentos de origen animal sean descartados por  muchos</a:t>
            </a:r>
            <a:r>
              <a:rPr lang="es-CO" sz="2400" dirty="0" smtClean="0"/>
              <a:t>.</a:t>
            </a:r>
          </a:p>
          <a:p>
            <a:pPr algn="just"/>
            <a:r>
              <a:rPr lang="es-CO" sz="2400" dirty="0"/>
              <a:t>Los mismos animales cuya carne coméis están frecuentemente tan enfermos que, si se los dejara, morirían por esa causa; pero mientras todavía está en ellos el aliento de vida, son sacrificados y traídos al mercado.  Incorporáis directamente en vuestro organismo humores y veneno de la peor clase, y sin embargo no os dais cuenta de ello. A menudo se llevan al mercado y se venden para servir de alimento animales que están ya tan enfermos que sus dueños temen guardarlos más tiempo.</a:t>
            </a:r>
          </a:p>
          <a:p>
            <a:pPr algn="just"/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315265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Peligro por Consumo de Carne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61520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es-CO" sz="2000" dirty="0" smtClean="0"/>
              <a:t>Encerrados </a:t>
            </a:r>
            <a:r>
              <a:rPr lang="es-CO" sz="2000" dirty="0"/>
              <a:t>sin luz y sin aire puro, respiran el ambiente de establos sucios, se engordan tal vez con productos averiados y su cuerpo entero resulta contaminado de inmundicias</a:t>
            </a:r>
            <a:r>
              <a:rPr lang="es-CO" sz="2000" dirty="0" smtClean="0"/>
              <a:t>.</a:t>
            </a:r>
          </a:p>
          <a:p>
            <a:pPr lvl="0" algn="just"/>
            <a:r>
              <a:rPr lang="es-CO" sz="2000" dirty="0"/>
              <a:t>Muchísimos animales cuyos dueños sabían que estaban enfermos, son vendidos para el mercado de la ciudad, y los que los compran no siempre ignoran este hecho.  Especialmente en las ciudades mayores esto se practica en gran medida, y los que consumen carne no saben que están comiendo animales enfermos</a:t>
            </a:r>
            <a:r>
              <a:rPr lang="es-CO" sz="2000" dirty="0" smtClean="0"/>
              <a:t>.</a:t>
            </a:r>
          </a:p>
          <a:p>
            <a:pPr algn="just"/>
            <a:r>
              <a:rPr lang="es-CO" sz="2000" dirty="0"/>
              <a:t>El peligro de contraer una enfermedad aumenta diez veces al comer carne.</a:t>
            </a:r>
          </a:p>
          <a:p>
            <a:pPr algn="just"/>
            <a:r>
              <a:rPr lang="es-CO" sz="2000" dirty="0"/>
              <a:t>Los médicos que pretenden comprender el organismo humano no deben animar a sus pacientes a vivir a base de carne de animales muertos.  Deben señalar el aumento de las enfermedades en el reino animal. Según el testimonio de los examinadores muy pocos animales están libres de enfermedad, y la práctica de comer mayormente carne hace que se contraigan enfermedades de todo género: cáncer, tumores, escrófula, tuberculosis y una cantidad de otras afecciones similares.</a:t>
            </a:r>
          </a:p>
          <a:p>
            <a:pPr lvl="0" algn="just"/>
            <a:endParaRPr lang="es-CO" sz="2000" dirty="0" smtClean="0"/>
          </a:p>
          <a:p>
            <a:pPr algn="just"/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342055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656" y="63237"/>
            <a:ext cx="7924800" cy="666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1165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Ingredientes y Preparación</a:t>
            </a:r>
            <a:endParaRPr lang="es-CO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/>
              <a:t>Carne de Lentejas</a:t>
            </a:r>
          </a:p>
          <a:p>
            <a:endParaRPr lang="es-ES" dirty="0"/>
          </a:p>
          <a:p>
            <a:r>
              <a:rPr lang="es-ES" dirty="0"/>
              <a:t>Ingredientes: Lentejas (para 1 libra)</a:t>
            </a:r>
          </a:p>
          <a:p>
            <a:r>
              <a:rPr lang="es-ES" dirty="0"/>
              <a:t>2 cebollas cabezonas medianas</a:t>
            </a:r>
          </a:p>
          <a:p>
            <a:r>
              <a:rPr lang="es-ES" dirty="0"/>
              <a:t>2 dientes de ajo</a:t>
            </a:r>
          </a:p>
          <a:p>
            <a:r>
              <a:rPr lang="es-ES" dirty="0"/>
              <a:t>1 pimentón rojo</a:t>
            </a:r>
          </a:p>
          <a:p>
            <a:r>
              <a:rPr lang="es-ES" dirty="0"/>
              <a:t>1/2 remolacha</a:t>
            </a:r>
          </a:p>
          <a:p>
            <a:r>
              <a:rPr lang="es-ES" dirty="0"/>
              <a:t>tomillo, laurel, orégano al gusto</a:t>
            </a:r>
          </a:p>
          <a:p>
            <a:r>
              <a:rPr lang="es-ES" dirty="0"/>
              <a:t>2 onzas de aceite</a:t>
            </a:r>
          </a:p>
          <a:p>
            <a:r>
              <a:rPr lang="es-ES" dirty="0"/>
              <a:t>2 cucharadas grandes de ajonjolí</a:t>
            </a:r>
          </a:p>
          <a:p>
            <a:r>
              <a:rPr lang="es-ES" dirty="0"/>
              <a:t>Sal al gusto.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9953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Ingredientes y Preparación</a:t>
            </a:r>
            <a:endParaRPr lang="es-CO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/>
              <a:t>Carne de Lentejas</a:t>
            </a:r>
          </a:p>
          <a:p>
            <a:r>
              <a:rPr lang="es-ES" dirty="0"/>
              <a:t>Preparación:</a:t>
            </a:r>
          </a:p>
          <a:p>
            <a:endParaRPr lang="es-ES" dirty="0"/>
          </a:p>
          <a:p>
            <a:r>
              <a:rPr lang="es-ES" dirty="0"/>
              <a:t>1. Dejar las lentejas el día anterior en remojo</a:t>
            </a:r>
          </a:p>
          <a:p>
            <a:r>
              <a:rPr lang="es-ES" dirty="0"/>
              <a:t>2. Moler finamente los ingredientes junto con las lentejas</a:t>
            </a:r>
          </a:p>
          <a:p>
            <a:r>
              <a:rPr lang="es-ES" dirty="0"/>
              <a:t>3. Hacer con la masa arepas y sofreírlas a temperatura media</a:t>
            </a:r>
          </a:p>
          <a:p>
            <a:endParaRPr lang="es-ES" dirty="0"/>
          </a:p>
          <a:p>
            <a:r>
              <a:rPr lang="es-ES" dirty="0"/>
              <a:t>Nota: El ajonjolí según como se desee, se puede agregar entero o molido.</a:t>
            </a:r>
          </a:p>
        </p:txBody>
      </p:sp>
    </p:spTree>
    <p:extLst>
      <p:ext uri="{BB962C8B-B14F-4D97-AF65-F5344CB8AC3E}">
        <p14:creationId xmlns:p14="http://schemas.microsoft.com/office/powerpoint/2010/main" val="4020752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ACFE01"/>
      </a:dk1>
      <a:lt1>
        <a:sysClr val="window" lastClr="101010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344</TotalTime>
  <Words>578</Words>
  <Application>Microsoft Office PowerPoint</Application>
  <PresentationFormat>Presentación en pantalla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Solsticio</vt:lpstr>
      <vt:lpstr>CARNE DE LENTEJA</vt:lpstr>
      <vt:lpstr>VENTAJAS</vt:lpstr>
      <vt:lpstr>VENTAJAS</vt:lpstr>
      <vt:lpstr>VENTAJAS</vt:lpstr>
      <vt:lpstr>Peligro por Consumo de Carne</vt:lpstr>
      <vt:lpstr>Peligro por Consumo de Carne</vt:lpstr>
      <vt:lpstr>Presentación de PowerPoint</vt:lpstr>
      <vt:lpstr>Ingredientes y Preparación</vt:lpstr>
      <vt:lpstr>Ingredientes y Preparación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CARNE DE LENTEJA</dc:title>
  <dc:creator>hp</dc:creator>
  <cp:lastModifiedBy>hp</cp:lastModifiedBy>
  <cp:revision>11</cp:revision>
  <dcterms:created xsi:type="dcterms:W3CDTF">2012-07-22T15:07:16Z</dcterms:created>
  <dcterms:modified xsi:type="dcterms:W3CDTF">2012-08-20T16:53:31Z</dcterms:modified>
</cp:coreProperties>
</file>