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2CE650DE-6AD3-49BA-9934-F96E435C18CB}" type="datetimeFigureOut">
              <a:rPr lang="es-CO" smtClean="0"/>
              <a:t>27/07/2012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E1803F0-F66B-413E-B12B-F6DE76A2148E}" type="slidenum">
              <a:rPr lang="es-CO" smtClean="0"/>
              <a:t>‹Nº›</a:t>
            </a:fld>
            <a:endParaRPr lang="es-CO"/>
          </a:p>
        </p:txBody>
      </p:sp>
    </p:spTree>
    <p:extLst>
      <p:ext uri="{BB962C8B-B14F-4D97-AF65-F5344CB8AC3E}">
        <p14:creationId xmlns:p14="http://schemas.microsoft.com/office/powerpoint/2010/main" val="1690930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2CE650DE-6AD3-49BA-9934-F96E435C18CB}" type="datetimeFigureOut">
              <a:rPr lang="es-CO" smtClean="0"/>
              <a:t>27/07/2012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E1803F0-F66B-413E-B12B-F6DE76A2148E}" type="slidenum">
              <a:rPr lang="es-CO" smtClean="0"/>
              <a:t>‹Nº›</a:t>
            </a:fld>
            <a:endParaRPr lang="es-CO"/>
          </a:p>
        </p:txBody>
      </p:sp>
    </p:spTree>
    <p:extLst>
      <p:ext uri="{BB962C8B-B14F-4D97-AF65-F5344CB8AC3E}">
        <p14:creationId xmlns:p14="http://schemas.microsoft.com/office/powerpoint/2010/main" val="3834050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2CE650DE-6AD3-49BA-9934-F96E435C18CB}" type="datetimeFigureOut">
              <a:rPr lang="es-CO" smtClean="0"/>
              <a:t>27/07/2012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E1803F0-F66B-413E-B12B-F6DE76A2148E}" type="slidenum">
              <a:rPr lang="es-CO" smtClean="0"/>
              <a:t>‹Nº›</a:t>
            </a:fld>
            <a:endParaRPr lang="es-CO"/>
          </a:p>
        </p:txBody>
      </p:sp>
    </p:spTree>
    <p:extLst>
      <p:ext uri="{BB962C8B-B14F-4D97-AF65-F5344CB8AC3E}">
        <p14:creationId xmlns:p14="http://schemas.microsoft.com/office/powerpoint/2010/main" val="4174340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2CE650DE-6AD3-49BA-9934-F96E435C18CB}" type="datetimeFigureOut">
              <a:rPr lang="es-CO" smtClean="0"/>
              <a:t>27/07/2012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E1803F0-F66B-413E-B12B-F6DE76A2148E}" type="slidenum">
              <a:rPr lang="es-CO" smtClean="0"/>
              <a:t>‹Nº›</a:t>
            </a:fld>
            <a:endParaRPr lang="es-CO"/>
          </a:p>
        </p:txBody>
      </p:sp>
    </p:spTree>
    <p:extLst>
      <p:ext uri="{BB962C8B-B14F-4D97-AF65-F5344CB8AC3E}">
        <p14:creationId xmlns:p14="http://schemas.microsoft.com/office/powerpoint/2010/main" val="523426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CE650DE-6AD3-49BA-9934-F96E435C18CB}" type="datetimeFigureOut">
              <a:rPr lang="es-CO" smtClean="0"/>
              <a:t>27/07/2012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E1803F0-F66B-413E-B12B-F6DE76A2148E}" type="slidenum">
              <a:rPr lang="es-CO" smtClean="0"/>
              <a:t>‹Nº›</a:t>
            </a:fld>
            <a:endParaRPr lang="es-CO"/>
          </a:p>
        </p:txBody>
      </p:sp>
    </p:spTree>
    <p:extLst>
      <p:ext uri="{BB962C8B-B14F-4D97-AF65-F5344CB8AC3E}">
        <p14:creationId xmlns:p14="http://schemas.microsoft.com/office/powerpoint/2010/main" val="2289652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2CE650DE-6AD3-49BA-9934-F96E435C18CB}" type="datetimeFigureOut">
              <a:rPr lang="es-CO" smtClean="0"/>
              <a:t>27/07/2012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5E1803F0-F66B-413E-B12B-F6DE76A2148E}" type="slidenum">
              <a:rPr lang="es-CO" smtClean="0"/>
              <a:t>‹Nº›</a:t>
            </a:fld>
            <a:endParaRPr lang="es-CO"/>
          </a:p>
        </p:txBody>
      </p:sp>
    </p:spTree>
    <p:extLst>
      <p:ext uri="{BB962C8B-B14F-4D97-AF65-F5344CB8AC3E}">
        <p14:creationId xmlns:p14="http://schemas.microsoft.com/office/powerpoint/2010/main" val="4247650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2CE650DE-6AD3-49BA-9934-F96E435C18CB}" type="datetimeFigureOut">
              <a:rPr lang="es-CO" smtClean="0"/>
              <a:t>27/07/2012</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5E1803F0-F66B-413E-B12B-F6DE76A2148E}" type="slidenum">
              <a:rPr lang="es-CO" smtClean="0"/>
              <a:t>‹Nº›</a:t>
            </a:fld>
            <a:endParaRPr lang="es-CO"/>
          </a:p>
        </p:txBody>
      </p:sp>
    </p:spTree>
    <p:extLst>
      <p:ext uri="{BB962C8B-B14F-4D97-AF65-F5344CB8AC3E}">
        <p14:creationId xmlns:p14="http://schemas.microsoft.com/office/powerpoint/2010/main" val="506023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2CE650DE-6AD3-49BA-9934-F96E435C18CB}" type="datetimeFigureOut">
              <a:rPr lang="es-CO" smtClean="0"/>
              <a:t>27/07/2012</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5E1803F0-F66B-413E-B12B-F6DE76A2148E}" type="slidenum">
              <a:rPr lang="es-CO" smtClean="0"/>
              <a:t>‹Nº›</a:t>
            </a:fld>
            <a:endParaRPr lang="es-CO"/>
          </a:p>
        </p:txBody>
      </p:sp>
    </p:spTree>
    <p:extLst>
      <p:ext uri="{BB962C8B-B14F-4D97-AF65-F5344CB8AC3E}">
        <p14:creationId xmlns:p14="http://schemas.microsoft.com/office/powerpoint/2010/main" val="4179531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CE650DE-6AD3-49BA-9934-F96E435C18CB}" type="datetimeFigureOut">
              <a:rPr lang="es-CO" smtClean="0"/>
              <a:t>27/07/2012</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5E1803F0-F66B-413E-B12B-F6DE76A2148E}" type="slidenum">
              <a:rPr lang="es-CO" smtClean="0"/>
              <a:t>‹Nº›</a:t>
            </a:fld>
            <a:endParaRPr lang="es-CO"/>
          </a:p>
        </p:txBody>
      </p:sp>
    </p:spTree>
    <p:extLst>
      <p:ext uri="{BB962C8B-B14F-4D97-AF65-F5344CB8AC3E}">
        <p14:creationId xmlns:p14="http://schemas.microsoft.com/office/powerpoint/2010/main" val="2899432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CE650DE-6AD3-49BA-9934-F96E435C18CB}" type="datetimeFigureOut">
              <a:rPr lang="es-CO" smtClean="0"/>
              <a:t>27/07/2012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5E1803F0-F66B-413E-B12B-F6DE76A2148E}" type="slidenum">
              <a:rPr lang="es-CO" smtClean="0"/>
              <a:t>‹Nº›</a:t>
            </a:fld>
            <a:endParaRPr lang="es-CO"/>
          </a:p>
        </p:txBody>
      </p:sp>
    </p:spTree>
    <p:extLst>
      <p:ext uri="{BB962C8B-B14F-4D97-AF65-F5344CB8AC3E}">
        <p14:creationId xmlns:p14="http://schemas.microsoft.com/office/powerpoint/2010/main" val="2655771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CE650DE-6AD3-49BA-9934-F96E435C18CB}" type="datetimeFigureOut">
              <a:rPr lang="es-CO" smtClean="0"/>
              <a:t>27/07/2012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5E1803F0-F66B-413E-B12B-F6DE76A2148E}" type="slidenum">
              <a:rPr lang="es-CO" smtClean="0"/>
              <a:t>‹Nº›</a:t>
            </a:fld>
            <a:endParaRPr lang="es-CO"/>
          </a:p>
        </p:txBody>
      </p:sp>
    </p:spTree>
    <p:extLst>
      <p:ext uri="{BB962C8B-B14F-4D97-AF65-F5344CB8AC3E}">
        <p14:creationId xmlns:p14="http://schemas.microsoft.com/office/powerpoint/2010/main" val="2583690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E650DE-6AD3-49BA-9934-F96E435C18CB}" type="datetimeFigureOut">
              <a:rPr lang="es-CO" smtClean="0"/>
              <a:t>27/07/2012</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1803F0-F66B-413E-B12B-F6DE76A2148E}" type="slidenum">
              <a:rPr lang="es-CO" smtClean="0"/>
              <a:t>‹Nº›</a:t>
            </a:fld>
            <a:endParaRPr lang="es-CO"/>
          </a:p>
        </p:txBody>
      </p:sp>
    </p:spTree>
    <p:extLst>
      <p:ext uri="{BB962C8B-B14F-4D97-AF65-F5344CB8AC3E}">
        <p14:creationId xmlns:p14="http://schemas.microsoft.com/office/powerpoint/2010/main" val="1075137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188640"/>
            <a:ext cx="7772400" cy="1470025"/>
          </a:xfrm>
        </p:spPr>
        <p:txBody>
          <a:bodyPr/>
          <a:lstStyle/>
          <a:p>
            <a:r>
              <a:rPr lang="es-CO" dirty="0" smtClean="0"/>
              <a:t>QUESO DE SOJA</a:t>
            </a:r>
            <a:endParaRPr lang="es-CO" dirty="0"/>
          </a:p>
        </p:txBody>
      </p:sp>
      <p:pic>
        <p:nvPicPr>
          <p:cNvPr id="1028" name="Picture 4" descr="http://www.vivejoven.com/wp-content/uploads/2010/07/tof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276872"/>
            <a:ext cx="3605386" cy="360538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us.123rf.com/400wm/400/400/igordutina/igordutina1106/igordutina110600073/9804835-las-rebanadas-de-queso-de-soja-con-otros-productos-de-soy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5976" y="2276872"/>
            <a:ext cx="4464496" cy="3605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9010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QUESO DE SOJA O TOFU</a:t>
            </a:r>
            <a:endParaRPr lang="es-CO" dirty="0"/>
          </a:p>
        </p:txBody>
      </p:sp>
      <p:sp>
        <p:nvSpPr>
          <p:cNvPr id="3" name="2 Marcador de contenido"/>
          <p:cNvSpPr>
            <a:spLocks noGrp="1"/>
          </p:cNvSpPr>
          <p:nvPr>
            <p:ph idx="1"/>
          </p:nvPr>
        </p:nvSpPr>
        <p:spPr/>
        <p:txBody>
          <a:bodyPr>
            <a:normAutofit fontScale="85000" lnSpcReduction="20000"/>
          </a:bodyPr>
          <a:lstStyle/>
          <a:p>
            <a:pPr algn="just"/>
            <a:r>
              <a:rPr lang="es-ES" dirty="0"/>
              <a:t>Ventajas de consumir Queso de Soya. El tofu es ideal para los que sufren de enfermedades del aparato circulatorio. A la ausencia total del colesterol, hay que sumar sus propiedades para fluidificar la sangre y eliminar el colesterol de la misma. Esta propiedad le viene atribuida por su riqueza en grasas insaturadas, por la presencia de mucha vitamina E que previene la oxidación del colesterol y su adherencia a las arterias , y la lecitina, otra potente arma para eliminarlo. Será de mucha utilidad   </a:t>
            </a:r>
            <a:r>
              <a:rPr lang="es-ES" dirty="0" smtClean="0"/>
              <a:t>comer </a:t>
            </a:r>
            <a:r>
              <a:rPr lang="es-ES" dirty="0"/>
              <a:t>queso de </a:t>
            </a:r>
            <a:r>
              <a:rPr lang="es-ES" dirty="0" smtClean="0"/>
              <a:t>tofu no </a:t>
            </a:r>
            <a:r>
              <a:rPr lang="es-ES" dirty="0"/>
              <a:t>solo a los que presenten </a:t>
            </a:r>
            <a:r>
              <a:rPr lang="es-ES" dirty="0" smtClean="0"/>
              <a:t>hipercolesterolemia </a:t>
            </a:r>
            <a:r>
              <a:rPr lang="es-ES" dirty="0"/>
              <a:t>sino también a otros enfermos del corazón o a los que sufran de arteriosclerosis, angina de pecho o hipertensión. </a:t>
            </a:r>
            <a:endParaRPr lang="es-CO" dirty="0"/>
          </a:p>
        </p:txBody>
      </p:sp>
    </p:spTree>
    <p:extLst>
      <p:ext uri="{BB962C8B-B14F-4D97-AF65-F5344CB8AC3E}">
        <p14:creationId xmlns:p14="http://schemas.microsoft.com/office/powerpoint/2010/main" val="2608474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QUESO DE SOJA O TOFU</a:t>
            </a:r>
            <a:endParaRPr lang="es-CO" dirty="0"/>
          </a:p>
        </p:txBody>
      </p:sp>
      <p:sp>
        <p:nvSpPr>
          <p:cNvPr id="3" name="2 Marcador de contenido"/>
          <p:cNvSpPr>
            <a:spLocks noGrp="1"/>
          </p:cNvSpPr>
          <p:nvPr>
            <p:ph idx="1"/>
          </p:nvPr>
        </p:nvSpPr>
        <p:spPr/>
        <p:txBody>
          <a:bodyPr>
            <a:normAutofit fontScale="92500" lnSpcReduction="10000"/>
          </a:bodyPr>
          <a:lstStyle/>
          <a:p>
            <a:pPr algn="just"/>
            <a:r>
              <a:rPr lang="es-ES" dirty="0"/>
              <a:t>Además de ser un buen sustituto vegetal de la carne y un buen amigo del corazón, el tofu presenta una riqueza elevada en calcio, con un contenido de un 20 % superior a la leche de vaca. Resulta muy  adecuado para el crecimiento de los niños o para mantener en </a:t>
            </a:r>
            <a:r>
              <a:rPr lang="es-ES" dirty="0" smtClean="0"/>
              <a:t>buen estado </a:t>
            </a:r>
            <a:r>
              <a:rPr lang="es-ES" dirty="0"/>
              <a:t>los huesos de los mayores. Puede ayudar a evitar la descalcificación ósea u osteoporosis que se produce en las personas mayores, especialmente en aquellas que se encuentran en la menopausia.</a:t>
            </a:r>
            <a:endParaRPr lang="es-CO" dirty="0"/>
          </a:p>
        </p:txBody>
      </p:sp>
    </p:spTree>
    <p:extLst>
      <p:ext uri="{BB962C8B-B14F-4D97-AF65-F5344CB8AC3E}">
        <p14:creationId xmlns:p14="http://schemas.microsoft.com/office/powerpoint/2010/main" val="3887644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QUESO DE SOJA O TOFU</a:t>
            </a:r>
            <a:endParaRPr lang="es-CO" dirty="0"/>
          </a:p>
        </p:txBody>
      </p:sp>
      <p:sp>
        <p:nvSpPr>
          <p:cNvPr id="3" name="2 Marcador de contenido"/>
          <p:cNvSpPr>
            <a:spLocks noGrp="1"/>
          </p:cNvSpPr>
          <p:nvPr>
            <p:ph idx="1"/>
          </p:nvPr>
        </p:nvSpPr>
        <p:spPr>
          <a:xfrm>
            <a:off x="251520" y="1556792"/>
            <a:ext cx="4186808" cy="4525963"/>
          </a:xfrm>
        </p:spPr>
        <p:txBody>
          <a:bodyPr>
            <a:normAutofit fontScale="85000" lnSpcReduction="20000"/>
          </a:bodyPr>
          <a:lstStyle/>
          <a:p>
            <a:pPr algn="just"/>
            <a:r>
              <a:rPr lang="es-ES" dirty="0"/>
              <a:t>Su contenido calórico es bajo, considerando que una ración de 100 gr. tiene alrededor de unas 70 calorías, por lo que puede ser utilizado en regímenes de adelgazamiento o para rebajar peso. Resulta también un alimento </a:t>
            </a:r>
            <a:r>
              <a:rPr lang="es-ES" dirty="0" smtClean="0"/>
              <a:t>remineralizante </a:t>
            </a:r>
            <a:r>
              <a:rPr lang="es-ES" dirty="0"/>
              <a:t>dado que posee potasio, </a:t>
            </a:r>
            <a:r>
              <a:rPr lang="es-ES" dirty="0" smtClean="0"/>
              <a:t>hierro </a:t>
            </a:r>
            <a:r>
              <a:rPr lang="es-ES" dirty="0"/>
              <a:t>y fósforo.</a:t>
            </a:r>
            <a:endParaRPr lang="es-CO" dirty="0"/>
          </a:p>
        </p:txBody>
      </p:sp>
      <p:pic>
        <p:nvPicPr>
          <p:cNvPr id="2050" name="Picture 2" descr="http://images.china.cn/attachement/jpg/site1006/20110317/001ec949faf10eebbbcc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556792"/>
            <a:ext cx="4176419" cy="50104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0960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QUESO DE VACA</a:t>
            </a:r>
            <a:endParaRPr lang="es-CO" dirty="0"/>
          </a:p>
        </p:txBody>
      </p:sp>
      <p:sp>
        <p:nvSpPr>
          <p:cNvPr id="3" name="2 Marcador de contenido"/>
          <p:cNvSpPr>
            <a:spLocks noGrp="1"/>
          </p:cNvSpPr>
          <p:nvPr>
            <p:ph idx="1"/>
          </p:nvPr>
        </p:nvSpPr>
        <p:spPr>
          <a:xfrm>
            <a:off x="457200" y="1600200"/>
            <a:ext cx="4546848" cy="4525963"/>
          </a:xfrm>
        </p:spPr>
        <p:txBody>
          <a:bodyPr>
            <a:normAutofit fontScale="77500" lnSpcReduction="20000"/>
          </a:bodyPr>
          <a:lstStyle/>
          <a:p>
            <a:pPr algn="just"/>
            <a:r>
              <a:rPr lang="es-CO" dirty="0"/>
              <a:t>El queso merece aún más objeciones; es absolutamente impropio como alimento</a:t>
            </a:r>
            <a:r>
              <a:rPr lang="es-CO" dirty="0" smtClean="0"/>
              <a:t>.</a:t>
            </a:r>
          </a:p>
          <a:p>
            <a:pPr algn="just"/>
            <a:r>
              <a:rPr lang="es-CO" dirty="0"/>
              <a:t>perturbar el estómago, excitar los nervios, y debilitar el intelecto. Los órganos productores de sangre no pueden convertir tales cosas en buena sangre.  La grasa cocinada en los alimentos la hace de difícil digestión.  El efecto del queso es perjudicial. </a:t>
            </a:r>
          </a:p>
        </p:txBody>
      </p:sp>
      <p:pic>
        <p:nvPicPr>
          <p:cNvPr id="3074" name="Picture 2" descr="http://demercado.files.wordpress.com/2011/11/queso-de-vac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1375868"/>
            <a:ext cx="3456784" cy="3979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2696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QUESO DE VACA</a:t>
            </a:r>
            <a:endParaRPr lang="es-CO" dirty="0"/>
          </a:p>
        </p:txBody>
      </p:sp>
      <p:sp>
        <p:nvSpPr>
          <p:cNvPr id="3" name="2 Marcador de contenido"/>
          <p:cNvSpPr>
            <a:spLocks noGrp="1"/>
          </p:cNvSpPr>
          <p:nvPr>
            <p:ph idx="1"/>
          </p:nvPr>
        </p:nvSpPr>
        <p:spPr/>
        <p:txBody>
          <a:bodyPr>
            <a:normAutofit lnSpcReduction="10000"/>
          </a:bodyPr>
          <a:lstStyle/>
          <a:p>
            <a:pPr algn="just"/>
            <a:r>
              <a:rPr lang="es-ES" dirty="0"/>
              <a:t> El cuerpo humano al no poder digerir </a:t>
            </a:r>
            <a:r>
              <a:rPr lang="es-ES" dirty="0" smtClean="0"/>
              <a:t>queso de </a:t>
            </a:r>
            <a:r>
              <a:rPr lang="es-ES" dirty="0"/>
              <a:t>vaca tiende a </a:t>
            </a:r>
            <a:r>
              <a:rPr lang="es-ES" dirty="0" smtClean="0"/>
              <a:t>combatirlo </a:t>
            </a:r>
            <a:r>
              <a:rPr lang="es-ES" dirty="0"/>
              <a:t>pero al no conseguirlo acaban viajando por el torrente sanguíneo, los resultados pueden ser diarreas, urticarias o peor aun flemas lo cual se traduce en enfermedades respiratorias como toz y, catarros, a la larga las flemas sirven como alimento de las células cancerígenas por lo que lo mas recomendable es dejar de consumir </a:t>
            </a:r>
            <a:r>
              <a:rPr lang="es-ES" dirty="0" smtClean="0"/>
              <a:t>queso </a:t>
            </a:r>
            <a:r>
              <a:rPr lang="es-ES" dirty="0"/>
              <a:t>de </a:t>
            </a:r>
            <a:r>
              <a:rPr lang="es-ES" dirty="0" smtClean="0"/>
              <a:t>vaca</a:t>
            </a:r>
            <a:r>
              <a:rPr lang="es-ES" dirty="0"/>
              <a:t>.</a:t>
            </a:r>
            <a:endParaRPr lang="es-CO" dirty="0"/>
          </a:p>
        </p:txBody>
      </p:sp>
    </p:spTree>
    <p:extLst>
      <p:ext uri="{BB962C8B-B14F-4D97-AF65-F5344CB8AC3E}">
        <p14:creationId xmlns:p14="http://schemas.microsoft.com/office/powerpoint/2010/main" val="1956010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PREPARACIÓN</a:t>
            </a:r>
            <a:endParaRPr lang="es-CO" dirty="0"/>
          </a:p>
        </p:txBody>
      </p:sp>
      <p:sp>
        <p:nvSpPr>
          <p:cNvPr id="3" name="2 Marcador de contenido"/>
          <p:cNvSpPr>
            <a:spLocks noGrp="1"/>
          </p:cNvSpPr>
          <p:nvPr>
            <p:ph idx="1"/>
          </p:nvPr>
        </p:nvSpPr>
        <p:spPr/>
        <p:txBody>
          <a:bodyPr>
            <a:normAutofit fontScale="62500" lnSpcReduction="20000"/>
          </a:bodyPr>
          <a:lstStyle/>
          <a:p>
            <a:r>
              <a:rPr lang="es-CO" b="1" dirty="0"/>
              <a:t>Queso de Soya</a:t>
            </a:r>
            <a:endParaRPr lang="es-CO" dirty="0"/>
          </a:p>
          <a:p>
            <a:r>
              <a:rPr lang="es-CO" b="1" dirty="0"/>
              <a:t>Preparación</a:t>
            </a:r>
            <a:endParaRPr lang="es-CO" dirty="0"/>
          </a:p>
          <a:p>
            <a:pPr lvl="0"/>
            <a:r>
              <a:rPr lang="es-CO" dirty="0"/>
              <a:t>Se hace el mismo procedimiento para la leche.</a:t>
            </a:r>
          </a:p>
          <a:p>
            <a:pPr lvl="0"/>
            <a:r>
              <a:rPr lang="es-CO" dirty="0"/>
              <a:t>Se agrega un pocillo pequeño de jugo de limón o vinagre blanco (para cuajar la leche)</a:t>
            </a:r>
          </a:p>
          <a:p>
            <a:pPr lvl="0"/>
            <a:r>
              <a:rPr lang="es-CO" dirty="0"/>
              <a:t>Cuando la leche cuaje se deja hervir por diez minutos a fuego alto.</a:t>
            </a:r>
          </a:p>
          <a:p>
            <a:pPr lvl="0"/>
            <a:r>
              <a:rPr lang="es-CO" dirty="0"/>
              <a:t>Se deja reposar, luego se pasa por el colador o el lienzo, en el chorro de agua,  para sacar el exceso de limón o vinagre.(luego se exprime para sacar toda el agua)</a:t>
            </a:r>
          </a:p>
          <a:p>
            <a:pPr lvl="0"/>
            <a:r>
              <a:rPr lang="es-CO" dirty="0"/>
              <a:t>Agregar sal al gusto y aceite de oliva.</a:t>
            </a:r>
          </a:p>
          <a:p>
            <a:pPr lvl="0"/>
            <a:r>
              <a:rPr lang="es-CO" dirty="0"/>
              <a:t>Amasar hasta formar una masa fina.</a:t>
            </a:r>
          </a:p>
          <a:p>
            <a:pPr lvl="0"/>
            <a:r>
              <a:rPr lang="es-CO" dirty="0"/>
              <a:t>Colocar en un molde bien prensado y poner a hervir al baño maría por espacio de 20 minutos.(aplicar al molde un poco de aceite)</a:t>
            </a:r>
          </a:p>
          <a:p>
            <a:pPr lvl="0"/>
            <a:r>
              <a:rPr lang="es-CO" dirty="0"/>
              <a:t>Dejar reposar y refrigerar (congelador)  30 minutos.</a:t>
            </a:r>
          </a:p>
          <a:p>
            <a:r>
              <a:rPr lang="es-CO" dirty="0"/>
              <a:t>Desmoldar y servir. ( puede durar refrigerado una semana) </a:t>
            </a:r>
          </a:p>
        </p:txBody>
      </p:sp>
    </p:spTree>
    <p:extLst>
      <p:ext uri="{BB962C8B-B14F-4D97-AF65-F5344CB8AC3E}">
        <p14:creationId xmlns:p14="http://schemas.microsoft.com/office/powerpoint/2010/main" val="74208266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492</Words>
  <Application>Microsoft Office PowerPoint</Application>
  <PresentationFormat>Presentación en pantalla (4:3)</PresentationFormat>
  <Paragraphs>24</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QUESO DE SOJA</vt:lpstr>
      <vt:lpstr>QUESO DE SOJA O TOFU</vt:lpstr>
      <vt:lpstr>QUESO DE SOJA O TOFU</vt:lpstr>
      <vt:lpstr>QUESO DE SOJA O TOFU</vt:lpstr>
      <vt:lpstr>QUESO DE VACA</vt:lpstr>
      <vt:lpstr>QUESO DE VACA</vt:lpstr>
      <vt:lpstr>PREPARACIÓN</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QUESO DE SOJA</dc:title>
  <dc:creator>hp</dc:creator>
  <cp:lastModifiedBy>hp</cp:lastModifiedBy>
  <cp:revision>4</cp:revision>
  <dcterms:created xsi:type="dcterms:W3CDTF">2012-07-27T23:09:13Z</dcterms:created>
  <dcterms:modified xsi:type="dcterms:W3CDTF">2012-07-27T23:39:53Z</dcterms:modified>
</cp:coreProperties>
</file>